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9FD2-6EBD-4EA2-AF6D-8FD20AE198A2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3673-0AE0-490A-8B70-61369D3CFD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9FD2-6EBD-4EA2-AF6D-8FD20AE198A2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3673-0AE0-490A-8B70-61369D3CFD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9FD2-6EBD-4EA2-AF6D-8FD20AE198A2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3673-0AE0-490A-8B70-61369D3CFD4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9FD2-6EBD-4EA2-AF6D-8FD20AE198A2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3673-0AE0-490A-8B70-61369D3CFD4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9FD2-6EBD-4EA2-AF6D-8FD20AE198A2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3673-0AE0-490A-8B70-61369D3CFD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9FD2-6EBD-4EA2-AF6D-8FD20AE198A2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3673-0AE0-490A-8B70-61369D3CFD4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9FD2-6EBD-4EA2-AF6D-8FD20AE198A2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3673-0AE0-490A-8B70-61369D3CFD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9FD2-6EBD-4EA2-AF6D-8FD20AE198A2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3673-0AE0-490A-8B70-61369D3CFD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9FD2-6EBD-4EA2-AF6D-8FD20AE198A2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3673-0AE0-490A-8B70-61369D3CFD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9FD2-6EBD-4EA2-AF6D-8FD20AE198A2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3673-0AE0-490A-8B70-61369D3CFD4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9FD2-6EBD-4EA2-AF6D-8FD20AE198A2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3673-0AE0-490A-8B70-61369D3CFD4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CAE9FD2-6EBD-4EA2-AF6D-8FD20AE198A2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87C3673-0AE0-490A-8B70-61369D3CFD4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1700808"/>
            <a:ext cx="7755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Муниципальное автономное учреждение культуры 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«Парк культуры и отдыха им. С.М. Кирова»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872" y="3208620"/>
            <a:ext cx="9117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Экологический субботник «Все на ПАРКовку»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6327" y="4941168"/>
            <a:ext cx="6526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Территория реализации: ЗАТО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г.Железногорск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1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7" y="1124744"/>
            <a:ext cx="8928993" cy="272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645024"/>
            <a:ext cx="7308304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1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2" y="1268760"/>
            <a:ext cx="89644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1048"/>
            <a:ext cx="3456384" cy="22909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36" y="3861047"/>
            <a:ext cx="3610072" cy="229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3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3"/>
            <a:ext cx="871296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01008"/>
            <a:ext cx="4716016" cy="314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36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56895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8892480" cy="87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96" y="4014782"/>
            <a:ext cx="3647314" cy="26265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76" y="4014782"/>
            <a:ext cx="3982341" cy="260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9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2672"/>
            <a:ext cx="7958658" cy="505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17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22" y="1628315"/>
            <a:ext cx="7632848" cy="506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98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24656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9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246"/>
            <a:ext cx="7704856" cy="513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73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</TotalTime>
  <Words>27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2020-08-31T15:54:13Z</dcterms:created>
  <dcterms:modified xsi:type="dcterms:W3CDTF">2020-08-31T16:27:54Z</dcterms:modified>
</cp:coreProperties>
</file>